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8" r:id="rId6"/>
    <p:sldId id="266" r:id="rId7"/>
    <p:sldId id="270" r:id="rId8"/>
    <p:sldId id="271" r:id="rId9"/>
    <p:sldId id="257" r:id="rId10"/>
    <p:sldId id="273" r:id="rId11"/>
    <p:sldId id="259" r:id="rId12"/>
    <p:sldId id="272" r:id="rId13"/>
    <p:sldId id="260" r:id="rId14"/>
    <p:sldId id="267" r:id="rId15"/>
    <p:sldId id="269" r:id="rId16"/>
    <p:sldId id="274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8FF9C-1C1C-45B0-9DA6-39AB5E0086A8}" v="12" dt="2019-09-14T17:20:13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40" d="100"/>
          <a:sy n="40" d="100"/>
        </p:scale>
        <p:origin x="52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Hill" userId="3ae9f572-e702-4d01-8281-3d92502275bb" providerId="ADAL" clId="{CE18FF9C-1C1C-45B0-9DA6-39AB5E0086A8}"/>
    <pc:docChg chg="undo modSld">
      <pc:chgData name="Joseph Hill" userId="3ae9f572-e702-4d01-8281-3d92502275bb" providerId="ADAL" clId="{CE18FF9C-1C1C-45B0-9DA6-39AB5E0086A8}" dt="2019-09-14T17:25:51.324" v="614" actId="20577"/>
      <pc:docMkLst>
        <pc:docMk/>
      </pc:docMkLst>
      <pc:sldChg chg="modSp">
        <pc:chgData name="Joseph Hill" userId="3ae9f572-e702-4d01-8281-3d92502275bb" providerId="ADAL" clId="{CE18FF9C-1C1C-45B0-9DA6-39AB5E0086A8}" dt="2019-09-14T17:15:53.753" v="436" actId="20577"/>
        <pc:sldMkLst>
          <pc:docMk/>
          <pc:sldMk cId="3310972580" sldId="257"/>
        </pc:sldMkLst>
        <pc:spChg chg="mod">
          <ac:chgData name="Joseph Hill" userId="3ae9f572-e702-4d01-8281-3d92502275bb" providerId="ADAL" clId="{CE18FF9C-1C1C-45B0-9DA6-39AB5E0086A8}" dt="2019-09-14T17:15:53.753" v="436" actId="20577"/>
          <ac:spMkLst>
            <pc:docMk/>
            <pc:sldMk cId="3310972580" sldId="257"/>
            <ac:spMk id="3" creationId="{D59B887A-DC95-4BCC-9350-FB77637E1024}"/>
          </ac:spMkLst>
        </pc:spChg>
      </pc:sldChg>
      <pc:sldChg chg="addSp delSp modSp">
        <pc:chgData name="Joseph Hill" userId="3ae9f572-e702-4d01-8281-3d92502275bb" providerId="ADAL" clId="{CE18FF9C-1C1C-45B0-9DA6-39AB5E0086A8}" dt="2019-09-14T17:23:31.175" v="508" actId="14100"/>
        <pc:sldMkLst>
          <pc:docMk/>
          <pc:sldMk cId="2198286931" sldId="259"/>
        </pc:sldMkLst>
        <pc:spChg chg="del">
          <ac:chgData name="Joseph Hill" userId="3ae9f572-e702-4d01-8281-3d92502275bb" providerId="ADAL" clId="{CE18FF9C-1C1C-45B0-9DA6-39AB5E0086A8}" dt="2019-09-14T17:16:27.114" v="437"/>
          <ac:spMkLst>
            <pc:docMk/>
            <pc:sldMk cId="2198286931" sldId="259"/>
            <ac:spMk id="3" creationId="{B96055F1-6307-462C-908B-25F1F86BE987}"/>
          </ac:spMkLst>
        </pc:spChg>
        <pc:picChg chg="add mod">
          <ac:chgData name="Joseph Hill" userId="3ae9f572-e702-4d01-8281-3d92502275bb" providerId="ADAL" clId="{CE18FF9C-1C1C-45B0-9DA6-39AB5E0086A8}" dt="2019-09-14T17:23:15.374" v="503" actId="1076"/>
          <ac:picMkLst>
            <pc:docMk/>
            <pc:sldMk cId="2198286931" sldId="259"/>
            <ac:picMk id="5" creationId="{8067D712-B97B-489F-93C0-EFC22B0553A6}"/>
          </ac:picMkLst>
        </pc:picChg>
        <pc:picChg chg="add mod">
          <ac:chgData name="Joseph Hill" userId="3ae9f572-e702-4d01-8281-3d92502275bb" providerId="ADAL" clId="{CE18FF9C-1C1C-45B0-9DA6-39AB5E0086A8}" dt="2019-09-14T17:23:19.419" v="504" actId="1076"/>
          <ac:picMkLst>
            <pc:docMk/>
            <pc:sldMk cId="2198286931" sldId="259"/>
            <ac:picMk id="7" creationId="{026A2582-6A77-4153-BB9B-3EC74BB93E7D}"/>
          </ac:picMkLst>
        </pc:picChg>
        <pc:picChg chg="add mod">
          <ac:chgData name="Joseph Hill" userId="3ae9f572-e702-4d01-8281-3d92502275bb" providerId="ADAL" clId="{CE18FF9C-1C1C-45B0-9DA6-39AB5E0086A8}" dt="2019-09-14T17:23:25.106" v="506" actId="14100"/>
          <ac:picMkLst>
            <pc:docMk/>
            <pc:sldMk cId="2198286931" sldId="259"/>
            <ac:picMk id="9" creationId="{33F112C0-14E2-4CD6-8449-BB2951BED5BF}"/>
          </ac:picMkLst>
        </pc:picChg>
        <pc:picChg chg="add mod">
          <ac:chgData name="Joseph Hill" userId="3ae9f572-e702-4d01-8281-3d92502275bb" providerId="ADAL" clId="{CE18FF9C-1C1C-45B0-9DA6-39AB5E0086A8}" dt="2019-09-14T17:23:31.175" v="508" actId="14100"/>
          <ac:picMkLst>
            <pc:docMk/>
            <pc:sldMk cId="2198286931" sldId="259"/>
            <ac:picMk id="11" creationId="{CEACD9B8-E7FB-46B8-A18E-7F721410B1E9}"/>
          </ac:picMkLst>
        </pc:picChg>
        <pc:picChg chg="add mod">
          <ac:chgData name="Joseph Hill" userId="3ae9f572-e702-4d01-8281-3d92502275bb" providerId="ADAL" clId="{CE18FF9C-1C1C-45B0-9DA6-39AB5E0086A8}" dt="2019-09-14T17:22:33.381" v="494" actId="14100"/>
          <ac:picMkLst>
            <pc:docMk/>
            <pc:sldMk cId="2198286931" sldId="259"/>
            <ac:picMk id="13" creationId="{45CC8908-9D73-4461-822C-F0C115BBE235}"/>
          </ac:picMkLst>
        </pc:picChg>
        <pc:picChg chg="add mod">
          <ac:chgData name="Joseph Hill" userId="3ae9f572-e702-4d01-8281-3d92502275bb" providerId="ADAL" clId="{CE18FF9C-1C1C-45B0-9DA6-39AB5E0086A8}" dt="2019-09-14T17:22:26.969" v="491" actId="1076"/>
          <ac:picMkLst>
            <pc:docMk/>
            <pc:sldMk cId="2198286931" sldId="259"/>
            <ac:picMk id="15" creationId="{589681FA-DEB7-4C04-BAB4-02F56E0F277F}"/>
          </ac:picMkLst>
        </pc:picChg>
        <pc:picChg chg="add mod">
          <ac:chgData name="Joseph Hill" userId="3ae9f572-e702-4d01-8281-3d92502275bb" providerId="ADAL" clId="{CE18FF9C-1C1C-45B0-9DA6-39AB5E0086A8}" dt="2019-09-14T17:22:08.893" v="485" actId="14100"/>
          <ac:picMkLst>
            <pc:docMk/>
            <pc:sldMk cId="2198286931" sldId="259"/>
            <ac:picMk id="17" creationId="{E94E230E-F199-41EF-B507-DC115AC422AE}"/>
          </ac:picMkLst>
        </pc:picChg>
        <pc:picChg chg="add mod">
          <ac:chgData name="Joseph Hill" userId="3ae9f572-e702-4d01-8281-3d92502275bb" providerId="ADAL" clId="{CE18FF9C-1C1C-45B0-9DA6-39AB5E0086A8}" dt="2019-09-14T17:21:51.654" v="481" actId="1076"/>
          <ac:picMkLst>
            <pc:docMk/>
            <pc:sldMk cId="2198286931" sldId="259"/>
            <ac:picMk id="19" creationId="{C66040D3-C438-44CE-864A-169281B5AFD2}"/>
          </ac:picMkLst>
        </pc:picChg>
        <pc:picChg chg="add mod">
          <ac:chgData name="Joseph Hill" userId="3ae9f572-e702-4d01-8281-3d92502275bb" providerId="ADAL" clId="{CE18FF9C-1C1C-45B0-9DA6-39AB5E0086A8}" dt="2019-09-14T17:21:39.404" v="476" actId="1076"/>
          <ac:picMkLst>
            <pc:docMk/>
            <pc:sldMk cId="2198286931" sldId="259"/>
            <ac:picMk id="21" creationId="{60567597-D747-4B34-946B-760B67E3D2FF}"/>
          </ac:picMkLst>
        </pc:picChg>
        <pc:picChg chg="add mod">
          <ac:chgData name="Joseph Hill" userId="3ae9f572-e702-4d01-8281-3d92502275bb" providerId="ADAL" clId="{CE18FF9C-1C1C-45B0-9DA6-39AB5E0086A8}" dt="2019-09-14T17:21:20.870" v="468" actId="1076"/>
          <ac:picMkLst>
            <pc:docMk/>
            <pc:sldMk cId="2198286931" sldId="259"/>
            <ac:picMk id="23" creationId="{1B7C9E95-71B4-43EE-B83D-5F7E9E73714C}"/>
          </ac:picMkLst>
        </pc:picChg>
        <pc:picChg chg="add mod">
          <ac:chgData name="Joseph Hill" userId="3ae9f572-e702-4d01-8281-3d92502275bb" providerId="ADAL" clId="{CE18FF9C-1C1C-45B0-9DA6-39AB5E0086A8}" dt="2019-09-14T17:21:31.398" v="473" actId="1076"/>
          <ac:picMkLst>
            <pc:docMk/>
            <pc:sldMk cId="2198286931" sldId="259"/>
            <ac:picMk id="25" creationId="{ADF1F428-F2EE-46F4-AF5A-6A0195A20E4D}"/>
          </ac:picMkLst>
        </pc:picChg>
        <pc:picChg chg="add mod">
          <ac:chgData name="Joseph Hill" userId="3ae9f572-e702-4d01-8281-3d92502275bb" providerId="ADAL" clId="{CE18FF9C-1C1C-45B0-9DA6-39AB5E0086A8}" dt="2019-09-14T17:22:04.728" v="484" actId="1076"/>
          <ac:picMkLst>
            <pc:docMk/>
            <pc:sldMk cId="2198286931" sldId="259"/>
            <ac:picMk id="27" creationId="{8F64133C-CE9A-481C-95C2-139E708B9B72}"/>
          </ac:picMkLst>
        </pc:picChg>
      </pc:sldChg>
      <pc:sldChg chg="modSp">
        <pc:chgData name="Joseph Hill" userId="3ae9f572-e702-4d01-8281-3d92502275bb" providerId="ADAL" clId="{CE18FF9C-1C1C-45B0-9DA6-39AB5E0086A8}" dt="2019-09-12T01:20:37.022" v="89" actId="20577"/>
        <pc:sldMkLst>
          <pc:docMk/>
          <pc:sldMk cId="4138207195" sldId="260"/>
        </pc:sldMkLst>
        <pc:spChg chg="mod">
          <ac:chgData name="Joseph Hill" userId="3ae9f572-e702-4d01-8281-3d92502275bb" providerId="ADAL" clId="{CE18FF9C-1C1C-45B0-9DA6-39AB5E0086A8}" dt="2019-09-12T01:20:37.022" v="89" actId="20577"/>
          <ac:spMkLst>
            <pc:docMk/>
            <pc:sldMk cId="4138207195" sldId="260"/>
            <ac:spMk id="3" creationId="{626AE229-CC6B-48A7-87D8-C810B532D9F3}"/>
          </ac:spMkLst>
        </pc:spChg>
      </pc:sldChg>
      <pc:sldChg chg="modSp">
        <pc:chgData name="Joseph Hill" userId="3ae9f572-e702-4d01-8281-3d92502275bb" providerId="ADAL" clId="{CE18FF9C-1C1C-45B0-9DA6-39AB5E0086A8}" dt="2019-09-14T17:25:51.324" v="614" actId="20577"/>
        <pc:sldMkLst>
          <pc:docMk/>
          <pc:sldMk cId="2435483982" sldId="261"/>
        </pc:sldMkLst>
        <pc:spChg chg="mod">
          <ac:chgData name="Joseph Hill" userId="3ae9f572-e702-4d01-8281-3d92502275bb" providerId="ADAL" clId="{CE18FF9C-1C1C-45B0-9DA6-39AB5E0086A8}" dt="2019-09-14T17:25:51.324" v="614" actId="20577"/>
          <ac:spMkLst>
            <pc:docMk/>
            <pc:sldMk cId="2435483982" sldId="261"/>
            <ac:spMk id="3" creationId="{DBC01853-D3C1-4CA3-AAF7-4DFE1BC9C83E}"/>
          </ac:spMkLst>
        </pc:spChg>
      </pc:sldChg>
      <pc:sldChg chg="addSp delSp modSp">
        <pc:chgData name="Joseph Hill" userId="3ae9f572-e702-4d01-8281-3d92502275bb" providerId="ADAL" clId="{CE18FF9C-1C1C-45B0-9DA6-39AB5E0086A8}" dt="2019-09-14T17:24:36.982" v="541" actId="20577"/>
        <pc:sldMkLst>
          <pc:docMk/>
          <pc:sldMk cId="3354948333" sldId="266"/>
        </pc:sldMkLst>
        <pc:spChg chg="add mod">
          <ac:chgData name="Joseph Hill" userId="3ae9f572-e702-4d01-8281-3d92502275bb" providerId="ADAL" clId="{CE18FF9C-1C1C-45B0-9DA6-39AB5E0086A8}" dt="2019-09-14T17:24:36.982" v="541" actId="20577"/>
          <ac:spMkLst>
            <pc:docMk/>
            <pc:sldMk cId="3354948333" sldId="266"/>
            <ac:spMk id="3" creationId="{0300719D-D58F-4A74-8619-1C8960E52570}"/>
          </ac:spMkLst>
        </pc:spChg>
        <pc:spChg chg="add mod">
          <ac:chgData name="Joseph Hill" userId="3ae9f572-e702-4d01-8281-3d92502275bb" providerId="ADAL" clId="{CE18FF9C-1C1C-45B0-9DA6-39AB5E0086A8}" dt="2019-09-12T01:14:10.669" v="1" actId="3680"/>
          <ac:spMkLst>
            <pc:docMk/>
            <pc:sldMk cId="3354948333" sldId="266"/>
            <ac:spMk id="3" creationId="{1517B2B1-C237-484E-980D-94D431C4400F}"/>
          </ac:spMkLst>
        </pc:spChg>
        <pc:graphicFrameChg chg="del mod">
          <ac:chgData name="Joseph Hill" userId="3ae9f572-e702-4d01-8281-3d92502275bb" providerId="ADAL" clId="{CE18FF9C-1C1C-45B0-9DA6-39AB5E0086A8}" dt="2019-09-12T01:14:10.669" v="1" actId="3680"/>
          <ac:graphicFrameMkLst>
            <pc:docMk/>
            <pc:sldMk cId="3354948333" sldId="266"/>
            <ac:graphicFrameMk id="4" creationId="{1FDD2F9B-E297-46B2-B649-7B0C50FF05A4}"/>
          </ac:graphicFrameMkLst>
        </pc:graphicFrameChg>
        <pc:graphicFrameChg chg="del mod modGraphic">
          <ac:chgData name="Joseph Hill" userId="3ae9f572-e702-4d01-8281-3d92502275bb" providerId="ADAL" clId="{CE18FF9C-1C1C-45B0-9DA6-39AB5E0086A8}" dt="2019-09-14T17:10:16.721" v="90"/>
          <ac:graphicFrameMkLst>
            <pc:docMk/>
            <pc:sldMk cId="3354948333" sldId="266"/>
            <ac:graphicFrameMk id="5" creationId="{4FE8E192-1427-48FE-9C4B-13A6CDF48DC3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oehill27.github.io/2D-Tactical-Web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4CA8F9-AB28-48F0-950C-D69A19E69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402183"/>
            <a:ext cx="4370634" cy="1854905"/>
          </a:xfrm>
        </p:spPr>
        <p:txBody>
          <a:bodyPr>
            <a:normAutofit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Alex agile</a:t>
            </a:r>
          </a:p>
          <a:p>
            <a:r>
              <a:rPr lang="en-US" dirty="0"/>
              <a:t>Joseph Hill</a:t>
            </a:r>
          </a:p>
          <a:p>
            <a:r>
              <a:rPr lang="en-US" dirty="0"/>
              <a:t>Fernando Trevino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5060" y="2571387"/>
            <a:ext cx="2460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Worms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1090" y="2571387"/>
            <a:ext cx="2428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smroW</a:t>
            </a:r>
            <a:endParaRPr lang="en-US" sz="54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514" y="740592"/>
            <a:ext cx="111818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Team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2281685" y="2369738"/>
            <a:ext cx="2473199" cy="1799569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48" y="4402183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242300" y="4237083"/>
            <a:ext cx="2844915" cy="1231184"/>
            <a:chOff x="8242300" y="4237083"/>
            <a:chExt cx="2844915" cy="12311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 flipH="1">
            <a:off x="7179985" y="2369737"/>
            <a:ext cx="2473199" cy="17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B789-2D70-40C1-BDF8-68823F6E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AE229-CC6B-48A7-87D8-C810B532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24" y="3004753"/>
            <a:ext cx="9817845" cy="4114800"/>
          </a:xfrm>
        </p:spPr>
        <p:txBody>
          <a:bodyPr>
            <a:normAutofit/>
          </a:bodyPr>
          <a:lstStyle/>
          <a:p>
            <a:r>
              <a:rPr lang="en-US" sz="2400" dirty="0"/>
              <a:t>Alex</a:t>
            </a:r>
          </a:p>
          <a:p>
            <a:pPr lvl="1"/>
            <a:r>
              <a:rPr lang="en-US" sz="2000" dirty="0"/>
              <a:t>Menu Screens</a:t>
            </a:r>
          </a:p>
          <a:p>
            <a:pPr lvl="1"/>
            <a:r>
              <a:rPr lang="en-US" sz="2000" dirty="0"/>
              <a:t>Weapon UI</a:t>
            </a:r>
          </a:p>
          <a:p>
            <a:pPr lvl="1"/>
            <a:r>
              <a:rPr lang="en-US" sz="2000" dirty="0"/>
              <a:t>Weapon Implementation</a:t>
            </a:r>
          </a:p>
          <a:p>
            <a:pPr lvl="1"/>
            <a:r>
              <a:rPr lang="en-US" sz="2000" dirty="0"/>
              <a:t>AI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41"/>
          <a:stretch/>
        </p:blipFill>
        <p:spPr>
          <a:xfrm>
            <a:off x="3781670" y="435070"/>
            <a:ext cx="1548871" cy="1127002"/>
          </a:xfrm>
          <a:prstGeom prst="rect">
            <a:avLst/>
          </a:prstGeom>
        </p:spPr>
      </p:pic>
      <p:pic>
        <p:nvPicPr>
          <p:cNvPr id="5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56" y="1138768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169508" y="973668"/>
            <a:ext cx="2844915" cy="1231184"/>
            <a:chOff x="8242300" y="4237083"/>
            <a:chExt cx="2844915" cy="12311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6B5078-B840-4618-9DB1-D96B4DCDC406}"/>
              </a:ext>
            </a:extLst>
          </p:cNvPr>
          <p:cNvSpPr txBox="1">
            <a:spLocks/>
          </p:cNvSpPr>
          <p:nvPr/>
        </p:nvSpPr>
        <p:spPr>
          <a:xfrm>
            <a:off x="4098760" y="3040589"/>
            <a:ext cx="442828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Fernando</a:t>
            </a:r>
          </a:p>
          <a:p>
            <a:pPr lvl="1"/>
            <a:r>
              <a:rPr lang="en-US" sz="2000" dirty="0"/>
              <a:t>Player Movement/Controls</a:t>
            </a:r>
          </a:p>
          <a:p>
            <a:pPr lvl="1"/>
            <a:r>
              <a:rPr lang="en-US" sz="2000" dirty="0"/>
              <a:t>Projectile Pathing</a:t>
            </a:r>
          </a:p>
          <a:p>
            <a:pPr lvl="1"/>
            <a:r>
              <a:rPr lang="en-US" sz="2000" dirty="0"/>
              <a:t>Collisions</a:t>
            </a:r>
          </a:p>
          <a:p>
            <a:pPr lvl="1"/>
            <a:r>
              <a:rPr lang="en-US" sz="2000" dirty="0"/>
              <a:t>AI targeting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2CFD92-9411-4076-BEFD-AD62632D5295}"/>
              </a:ext>
            </a:extLst>
          </p:cNvPr>
          <p:cNvSpPr txBox="1">
            <a:spLocks/>
          </p:cNvSpPr>
          <p:nvPr/>
        </p:nvSpPr>
        <p:spPr>
          <a:xfrm>
            <a:off x="8158494" y="3007308"/>
            <a:ext cx="413774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Joseph</a:t>
            </a:r>
          </a:p>
          <a:p>
            <a:pPr lvl="1"/>
            <a:r>
              <a:rPr lang="en-US" sz="2000" dirty="0"/>
              <a:t>Destructible Terrain</a:t>
            </a:r>
          </a:p>
          <a:p>
            <a:pPr lvl="1"/>
            <a:r>
              <a:rPr lang="en-US" sz="2000" dirty="0"/>
              <a:t>Map Generation</a:t>
            </a:r>
          </a:p>
          <a:p>
            <a:pPr lvl="1"/>
            <a:r>
              <a:rPr lang="en-US" sz="2000" dirty="0"/>
              <a:t>Environmental Hazards</a:t>
            </a:r>
          </a:p>
          <a:p>
            <a:pPr lvl="1"/>
            <a:r>
              <a:rPr lang="en-US" sz="2000" dirty="0"/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41382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3DF9-A108-4F3F-9EF3-98162FE0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7EC1-4029-4952-B840-0A0E6CDB5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644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9/18 Presentation Day</a:t>
            </a:r>
          </a:p>
          <a:p>
            <a:pPr lvl="1"/>
            <a:r>
              <a:rPr lang="en-US" dirty="0"/>
              <a:t>Website, GitHub, Art Style and Some Assets, Player movement</a:t>
            </a:r>
          </a:p>
          <a:p>
            <a:r>
              <a:rPr lang="en-US" dirty="0"/>
              <a:t>10/9 First Playable</a:t>
            </a:r>
          </a:p>
          <a:p>
            <a:pPr lvl="1"/>
            <a:r>
              <a:rPr lang="en-US" dirty="0"/>
              <a:t>One premade map, Core weapons, Destructible terrain, Ability to start/finish match</a:t>
            </a:r>
          </a:p>
          <a:p>
            <a:r>
              <a:rPr lang="en-US" dirty="0"/>
              <a:t>11/18 Testing Day</a:t>
            </a:r>
          </a:p>
          <a:p>
            <a:pPr lvl="1"/>
            <a:r>
              <a:rPr lang="en-US" dirty="0"/>
              <a:t>Player AI, Procedural map generation, Full menu, More weapons, Environmental Hazards, Supply Crate Spawn</a:t>
            </a:r>
          </a:p>
          <a:p>
            <a:r>
              <a:rPr lang="en-US" dirty="0"/>
              <a:t>12/11 Game Day</a:t>
            </a:r>
          </a:p>
          <a:p>
            <a:pPr lvl="1"/>
            <a:r>
              <a:rPr lang="en-US" dirty="0"/>
              <a:t>Adjust for player feedback, Full weapon arsenal, AI difficulty levels, Settings Persistence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66F1-7C0A-4C71-8F40-6D85BD49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Playable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230EC-A96D-4B3E-BDA7-A4040A3E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generation</a:t>
            </a:r>
          </a:p>
          <a:p>
            <a:pPr lvl="1"/>
            <a:r>
              <a:rPr lang="en-US" dirty="0"/>
              <a:t>Framework of terrain in place</a:t>
            </a:r>
          </a:p>
          <a:p>
            <a:pPr lvl="1"/>
            <a:r>
              <a:rPr lang="en-US" dirty="0"/>
              <a:t>No environment hazards</a:t>
            </a:r>
          </a:p>
          <a:p>
            <a:r>
              <a:rPr lang="en-US" dirty="0"/>
              <a:t>Core Weapons Implemented</a:t>
            </a:r>
          </a:p>
          <a:p>
            <a:pPr lvl="1"/>
            <a:r>
              <a:rPr lang="en-US" dirty="0"/>
              <a:t>Missile, Rifle, Grenade, Melee</a:t>
            </a:r>
          </a:p>
          <a:p>
            <a:r>
              <a:rPr lang="en-US" dirty="0"/>
              <a:t>AI can move </a:t>
            </a:r>
            <a:r>
              <a:rPr lang="en-US"/>
              <a:t>and shoot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C971BB-A35B-4DEE-AD4C-B0E88705E748}"/>
              </a:ext>
            </a:extLst>
          </p:cNvPr>
          <p:cNvSpPr txBox="1">
            <a:spLocks/>
          </p:cNvSpPr>
          <p:nvPr/>
        </p:nvSpPr>
        <p:spPr>
          <a:xfrm>
            <a:off x="6273637" y="2603500"/>
            <a:ext cx="531156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Working Game State</a:t>
            </a:r>
          </a:p>
          <a:p>
            <a:pPr lvl="1"/>
            <a:r>
              <a:rPr lang="en-US" dirty="0"/>
              <a:t>Match will play from start to finish</a:t>
            </a:r>
          </a:p>
          <a:p>
            <a:r>
              <a:rPr lang="en-US" dirty="0"/>
              <a:t>Rudimentary Weapon Swap</a:t>
            </a:r>
          </a:p>
          <a:p>
            <a:r>
              <a:rPr lang="en-US" dirty="0"/>
              <a:t>Destructible Terrain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811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A187-FA6D-415A-8D6D-F18F138E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084A-4F7F-4D8C-A9ED-945292CF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https://joehill27.github.io/2D-Tactical-Web/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15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6126"/>
            <a:ext cx="12192000" cy="6884126"/>
            <a:chOff x="0" y="-26126"/>
            <a:chExt cx="12192000" cy="6884126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26126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DEBAF0-9320-4AAA-ACC8-9C26D550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>
            <a:off x="8334103" y="2945150"/>
            <a:ext cx="1548871" cy="1127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1"/>
          <a:stretch/>
        </p:blipFill>
        <p:spPr>
          <a:xfrm flipH="1">
            <a:off x="2281350" y="2945150"/>
            <a:ext cx="1548871" cy="1127002"/>
          </a:xfrm>
          <a:prstGeom prst="rect">
            <a:avLst/>
          </a:prstGeom>
        </p:spPr>
      </p:pic>
      <p:pic>
        <p:nvPicPr>
          <p:cNvPr id="17" name="Picture 16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23" y="448521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000675" y="4320119"/>
            <a:ext cx="2844915" cy="1231184"/>
            <a:chOff x="8242300" y="4237083"/>
            <a:chExt cx="2844915" cy="12311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231" y="4576329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 flipH="1">
            <a:off x="2346170" y="4372210"/>
            <a:ext cx="2844915" cy="1231184"/>
            <a:chOff x="8242300" y="4237083"/>
            <a:chExt cx="2844915" cy="123118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732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76F5-A542-4FD9-A455-A6D2AFD4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523E0-1A1C-4FF1-8FD2-2D3D4203E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55" y="2378075"/>
            <a:ext cx="7798546" cy="4241800"/>
          </a:xfrm>
        </p:spPr>
        <p:txBody>
          <a:bodyPr>
            <a:normAutofit/>
          </a:bodyPr>
          <a:lstStyle/>
          <a:p>
            <a:r>
              <a:rPr lang="en-US" dirty="0"/>
              <a:t>2D turn-based tactical shooter, inspired by Worms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Tile-based destroyable map</a:t>
            </a:r>
          </a:p>
          <a:p>
            <a:pPr lvl="1"/>
            <a:r>
              <a:rPr lang="en-US" dirty="0"/>
              <a:t>Environment adversaries such as the sun attacking you or water rising</a:t>
            </a:r>
          </a:p>
          <a:p>
            <a:r>
              <a:rPr lang="en-US" dirty="0"/>
              <a:t>Weapons and Tools</a:t>
            </a:r>
          </a:p>
          <a:p>
            <a:pPr lvl="1"/>
            <a:r>
              <a:rPr lang="en-US" dirty="0"/>
              <a:t>Arsenal of weapons shared by each team</a:t>
            </a:r>
          </a:p>
          <a:p>
            <a:pPr lvl="1"/>
            <a:r>
              <a:rPr lang="en-US" dirty="0"/>
              <a:t>Weapon Types: Gun, Launcher, Melee, Grenades</a:t>
            </a:r>
          </a:p>
          <a:p>
            <a:pPr lvl="1"/>
            <a:r>
              <a:rPr lang="en-US" dirty="0"/>
              <a:t>Tools: Teleporter, Tile Creator/Remover</a:t>
            </a:r>
          </a:p>
          <a:p>
            <a:r>
              <a:rPr lang="en-US" dirty="0"/>
              <a:t>Player Controls</a:t>
            </a:r>
          </a:p>
          <a:p>
            <a:pPr lvl="1"/>
            <a:r>
              <a:rPr lang="en-US" dirty="0"/>
              <a:t>WASD or Arrows for movement</a:t>
            </a:r>
          </a:p>
          <a:p>
            <a:pPr lvl="1"/>
            <a:r>
              <a:rPr lang="en-US" dirty="0"/>
              <a:t>Mouse for aiming</a:t>
            </a:r>
          </a:p>
          <a:p>
            <a:endParaRPr lang="en-US" dirty="0"/>
          </a:p>
        </p:txBody>
      </p:sp>
      <p:pic>
        <p:nvPicPr>
          <p:cNvPr id="4" name="Picture 8" descr="Image result for worms special weap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396" y="384626"/>
            <a:ext cx="3008937" cy="63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8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Game Explanation</a:t>
            </a:r>
          </a:p>
        </p:txBody>
      </p:sp>
      <p:pic>
        <p:nvPicPr>
          <p:cNvPr id="2056" name="Picture 8" descr="Image result for worms special weap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6" r="1" b="1815"/>
          <a:stretch/>
        </p:blipFill>
        <p:spPr bwMode="auto">
          <a:xfrm>
            <a:off x="1899557" y="656444"/>
            <a:ext cx="1898930" cy="320747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 breaking a bl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496" b="-4"/>
          <a:stretch/>
        </p:blipFill>
        <p:spPr bwMode="auto">
          <a:xfrm>
            <a:off x="3949113" y="638102"/>
            <a:ext cx="1907426" cy="320747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orms armageddon launch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8" r="23047" b="-3"/>
          <a:stretch/>
        </p:blipFill>
        <p:spPr bwMode="auto">
          <a:xfrm>
            <a:off x="6007165" y="645176"/>
            <a:ext cx="2016161" cy="320747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orms armageddon launche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4" r="26917" b="2"/>
          <a:stretch/>
        </p:blipFill>
        <p:spPr bwMode="auto">
          <a:xfrm>
            <a:off x="8173952" y="645176"/>
            <a:ext cx="2016160" cy="3205483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4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pic>
        <p:nvPicPr>
          <p:cNvPr id="3" name="SoldierColo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909-E5CE-4CB4-8C58-BC8C430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Explanation</a:t>
            </a:r>
          </a:p>
        </p:txBody>
      </p:sp>
      <p:pic>
        <p:nvPicPr>
          <p:cNvPr id="3" name="Destru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5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18468-CB11-4B2D-9D6D-1B642E16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E"/>
                </a:solidFill>
              </a:rPr>
              <a:t>Game Decisions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887A-DC95-4BCC-9350-FB77637E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Unity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Better than Game Maker and Unreal for </a:t>
            </a:r>
            <a:r>
              <a:rPr lang="en-US">
                <a:solidFill>
                  <a:srgbClr val="FFFFFE"/>
                </a:solidFill>
              </a:rPr>
              <a:t>2D games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Prior </a:t>
            </a:r>
            <a:r>
              <a:rPr lang="en-US" dirty="0">
                <a:solidFill>
                  <a:srgbClr val="FFFFFE"/>
                </a:solidFill>
              </a:rPr>
              <a:t>experience</a:t>
            </a:r>
          </a:p>
          <a:p>
            <a:r>
              <a:rPr lang="en-US" dirty="0">
                <a:solidFill>
                  <a:srgbClr val="FFFFFE"/>
                </a:solidFill>
              </a:rPr>
              <a:t>Why inspired by worms?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Popular game style</a:t>
            </a:r>
          </a:p>
          <a:p>
            <a:pPr lvl="1"/>
            <a:r>
              <a:rPr lang="en-US" dirty="0">
                <a:solidFill>
                  <a:srgbClr val="FFFFFE"/>
                </a:solidFill>
              </a:rPr>
              <a:t>Turn-based system allows multiplayer with one computer</a:t>
            </a:r>
          </a:p>
        </p:txBody>
      </p:sp>
      <p:pic>
        <p:nvPicPr>
          <p:cNvPr id="3074" name="Picture 2" descr="Image result for 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512237"/>
            <a:ext cx="3113903" cy="11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hellshock l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2236" y="1200845"/>
            <a:ext cx="3113904" cy="175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4263680"/>
            <a:ext cx="3113903" cy="10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2236" y="3917260"/>
            <a:ext cx="3113904" cy="17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7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C27F-8CD9-439F-A135-BCDE91E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E458F-CFEE-489C-B0E7-9EE4F1AA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30650"/>
          </a:xfrm>
        </p:spPr>
        <p:txBody>
          <a:bodyPr>
            <a:normAutofit/>
          </a:bodyPr>
          <a:lstStyle/>
          <a:p>
            <a:r>
              <a:rPr lang="en-US" dirty="0"/>
              <a:t>Audio </a:t>
            </a:r>
          </a:p>
          <a:p>
            <a:pPr lvl="1"/>
            <a:r>
              <a:rPr lang="en-US" dirty="0"/>
              <a:t>Find existing sounds from</a:t>
            </a:r>
          </a:p>
          <a:p>
            <a:pPr lvl="2"/>
            <a:r>
              <a:rPr lang="en-US" dirty="0"/>
              <a:t>Unity Asset Store</a:t>
            </a:r>
          </a:p>
          <a:p>
            <a:pPr lvl="2"/>
            <a:r>
              <a:rPr lang="en-US" dirty="0"/>
              <a:t>Itch.io</a:t>
            </a:r>
          </a:p>
          <a:p>
            <a:pPr lvl="2"/>
            <a:r>
              <a:rPr lang="en-US" dirty="0"/>
              <a:t>Freesound.org</a:t>
            </a:r>
          </a:p>
          <a:p>
            <a:r>
              <a:rPr lang="en-US" dirty="0"/>
              <a:t>Art</a:t>
            </a:r>
          </a:p>
          <a:p>
            <a:pPr lvl="1"/>
            <a:r>
              <a:rPr lang="en-US" dirty="0"/>
              <a:t>Use mostly </a:t>
            </a:r>
            <a:r>
              <a:rPr lang="en-US" dirty="0" err="1"/>
              <a:t>pngs</a:t>
            </a:r>
            <a:r>
              <a:rPr lang="en-US" dirty="0"/>
              <a:t>, edit with GIMP for sprites and animations</a:t>
            </a:r>
          </a:p>
          <a:p>
            <a:pPr lvl="2"/>
            <a:r>
              <a:rPr lang="en-US" dirty="0"/>
              <a:t>Unity Asset Store</a:t>
            </a:r>
          </a:p>
          <a:p>
            <a:pPr lvl="2"/>
            <a:r>
              <a:rPr lang="en-US" dirty="0"/>
              <a:t>Itch.io</a:t>
            </a:r>
          </a:p>
          <a:p>
            <a:pPr lvl="2"/>
            <a:r>
              <a:rPr lang="en-US" dirty="0"/>
              <a:t>Opengameart.org</a:t>
            </a:r>
          </a:p>
        </p:txBody>
      </p:sp>
    </p:spTree>
    <p:extLst>
      <p:ext uri="{BB962C8B-B14F-4D97-AF65-F5344CB8AC3E}">
        <p14:creationId xmlns:p14="http://schemas.microsoft.com/office/powerpoint/2010/main" val="307126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3417-B8E6-422F-8639-04E2769F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Character/Weapon 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7D712-B97B-489F-93C0-EFC22B05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11899"/>
            <a:ext cx="2279140" cy="112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A2582-6A77-4153-BB9B-3EC74BB9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77" y="2443358"/>
            <a:ext cx="1183610" cy="1127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12C0-14E2-4CD6-8449-BB2951BE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503" y="3776226"/>
            <a:ext cx="2511497" cy="2327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2" y="5484830"/>
            <a:ext cx="28479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071" y="2420708"/>
            <a:ext cx="24669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5" y="5575318"/>
            <a:ext cx="19240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7" y="4155975"/>
            <a:ext cx="884386" cy="909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5" y="4094337"/>
            <a:ext cx="1276350" cy="1000125"/>
          </a:xfrm>
          <a:prstGeom prst="rect">
            <a:avLst/>
          </a:prstGeom>
        </p:spPr>
      </p:pic>
      <p:pic>
        <p:nvPicPr>
          <p:cNvPr id="22" name="Picture 21" descr="Related image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7F7FF"/>
              </a:clrFrom>
              <a:clrTo>
                <a:srgbClr val="F7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72" y="765681"/>
            <a:ext cx="3393979" cy="15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6742024" y="600581"/>
            <a:ext cx="2844915" cy="1231184"/>
            <a:chOff x="8242300" y="4237083"/>
            <a:chExt cx="2844915" cy="12311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rot="1676086" flipH="1">
              <a:off x="9538344" y="4341265"/>
              <a:ext cx="1548871" cy="1127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067D712-B97B-489F-93C0-EFC22B055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41"/>
            <a:stretch/>
          </p:blipFill>
          <p:spPr>
            <a:xfrm flipH="1">
              <a:off x="8242300" y="4237083"/>
              <a:ext cx="1675036" cy="12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82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1B7-3D07-4CBB-AF40-392A7BF5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CC03A-ECE9-46B0-9056-B7BCB4F2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274628" y="5450376"/>
            <a:ext cx="1011835" cy="1011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5A484-9E11-48CB-9A01-598FFDDB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37175" y="5450378"/>
            <a:ext cx="1011832" cy="1011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E7FCF-3F23-4670-8E0E-CD55D56DF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99720" y="5450377"/>
            <a:ext cx="1011833" cy="1011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63C96-5644-4DC6-8621-D50FA7BC1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62264" y="5450376"/>
            <a:ext cx="1011834" cy="101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7BA81-87E4-4BAE-B60A-B4153F771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74628" y="3253731"/>
            <a:ext cx="1011833" cy="1011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13D44-44CA-4081-B47F-6F18E0C29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937175" y="3253731"/>
            <a:ext cx="1011832" cy="1011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A68F01-E97E-46E0-9876-DFCF59E46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599722" y="3253731"/>
            <a:ext cx="1011831" cy="1011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205DC-F046-4A76-AB6E-96F680F41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262270" y="3253731"/>
            <a:ext cx="1011830" cy="101183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6307E10-C3A1-41C1-BD8B-E0AAAC9B7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838199" y="2490749"/>
            <a:ext cx="1509751" cy="1509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DF7DB-A1B8-4471-BA49-83E8372AF4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537" y="4783320"/>
            <a:ext cx="1095376" cy="13341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554441-EE7B-4B0E-B8A8-E4802787AA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0565" y="3759646"/>
            <a:ext cx="1509751" cy="15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40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4AC995E12C049A50ADA15ED46708B" ma:contentTypeVersion="10" ma:contentTypeDescription="Create a new document." ma:contentTypeScope="" ma:versionID="e1e50748af6b146b5d32526844560075">
  <xsd:schema xmlns:xsd="http://www.w3.org/2001/XMLSchema" xmlns:xs="http://www.w3.org/2001/XMLSchema" xmlns:p="http://schemas.microsoft.com/office/2006/metadata/properties" xmlns:ns3="dfe49bc2-e275-45b8-b1dd-d32901820c2b" targetNamespace="http://schemas.microsoft.com/office/2006/metadata/properties" ma:root="true" ma:fieldsID="f62390b4dc920914b866ec1225863cbc" ns3:_="">
    <xsd:import namespace="dfe49bc2-e275-45b8-b1dd-d32901820c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49bc2-e275-45b8-b1dd-d32901820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E20F03-7AA1-4C1B-8D33-0687331B4F14}">
  <ds:schemaRefs>
    <ds:schemaRef ds:uri="http://schemas.microsoft.com/office/infopath/2007/PartnerControls"/>
    <ds:schemaRef ds:uri="dfe49bc2-e275-45b8-b1dd-d32901820c2b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A5B023-9490-4F16-A587-A9EC60F27C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e49bc2-e275-45b8-b1dd-d32901820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893EDB-12D9-41BB-AE21-8BFDCB9869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312</Words>
  <Application>Microsoft Office PowerPoint</Application>
  <PresentationFormat>Widescreen</PresentationFormat>
  <Paragraphs>81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PowerPoint Presentation</vt:lpstr>
      <vt:lpstr>Game Explanation</vt:lpstr>
      <vt:lpstr>Game Explanation</vt:lpstr>
      <vt:lpstr>Game Explanation</vt:lpstr>
      <vt:lpstr>Game Explanation</vt:lpstr>
      <vt:lpstr>Game Decisions</vt:lpstr>
      <vt:lpstr>Assets</vt:lpstr>
      <vt:lpstr>Character/Weapon Art</vt:lpstr>
      <vt:lpstr>Environment Art</vt:lpstr>
      <vt:lpstr>Task Breakdown</vt:lpstr>
      <vt:lpstr>High-Level Schedule</vt:lpstr>
      <vt:lpstr>First Playable</vt:lpstr>
      <vt:lpstr>Website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Hill</dc:creator>
  <cp:lastModifiedBy>Joseph Hill</cp:lastModifiedBy>
  <cp:revision>12</cp:revision>
  <dcterms:created xsi:type="dcterms:W3CDTF">2019-09-18T02:50:37Z</dcterms:created>
  <dcterms:modified xsi:type="dcterms:W3CDTF">2019-09-25T19:09:47Z</dcterms:modified>
</cp:coreProperties>
</file>